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78" r:id="rId6"/>
    <p:sldId id="279" r:id="rId7"/>
    <p:sldId id="266" r:id="rId8"/>
    <p:sldId id="263" r:id="rId9"/>
    <p:sldId id="280" r:id="rId10"/>
    <p:sldId id="275" r:id="rId11"/>
    <p:sldId id="281"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461" autoAdjust="0"/>
  </p:normalViewPr>
  <p:slideViewPr>
    <p:cSldViewPr snapToGrid="0">
      <p:cViewPr>
        <p:scale>
          <a:sx n="58" d="100"/>
          <a:sy n="58" d="100"/>
        </p:scale>
        <p:origin x="1646" y="331"/>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1/23/2024</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3</a:t>
            </a:fld>
            <a:endParaRPr lang="en-US" dirty="0"/>
          </a:p>
        </p:txBody>
      </p:sp>
    </p:spTree>
    <p:extLst>
      <p:ext uri="{BB962C8B-B14F-4D97-AF65-F5344CB8AC3E}">
        <p14:creationId xmlns:p14="http://schemas.microsoft.com/office/powerpoint/2010/main" val="473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7</a:t>
            </a:fld>
            <a:endParaRPr lang="en-US" dirty="0"/>
          </a:p>
        </p:txBody>
      </p:sp>
    </p:spTree>
    <p:extLst>
      <p:ext uri="{BB962C8B-B14F-4D97-AF65-F5344CB8AC3E}">
        <p14:creationId xmlns:p14="http://schemas.microsoft.com/office/powerpoint/2010/main" val="286517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9</a:t>
            </a:fld>
            <a:endParaRPr lang="en-US" dirty="0"/>
          </a:p>
        </p:txBody>
      </p:sp>
    </p:spTree>
    <p:extLst>
      <p:ext uri="{BB962C8B-B14F-4D97-AF65-F5344CB8AC3E}">
        <p14:creationId xmlns:p14="http://schemas.microsoft.com/office/powerpoint/2010/main" val="372483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hyperlink" Target="http://www.geeks/"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784620" y="1949130"/>
            <a:ext cx="6815446" cy="3887390"/>
          </a:xfrm>
        </p:spPr>
        <p:txBody>
          <a:bodyPr>
            <a:normAutofit/>
          </a:bodyPr>
          <a:lstStyle/>
          <a:p>
            <a:r>
              <a:rPr lang="en-US" sz="8000" dirty="0">
                <a:solidFill>
                  <a:srgbClr val="FFC000"/>
                </a:solidFill>
                <a:latin typeface="Arial Black" panose="020B0A04020102020204" pitchFamily="34" charset="0"/>
              </a:rPr>
              <a:t>Travel</a:t>
            </a:r>
            <a:r>
              <a:rPr lang="en-US" sz="8000" dirty="0">
                <a:latin typeface="Arial Black" panose="020B0A04020102020204" pitchFamily="34" charset="0"/>
              </a:rPr>
              <a:t> </a:t>
            </a:r>
            <a:br>
              <a:rPr lang="en-US" sz="8000" dirty="0">
                <a:latin typeface="Arial Black" panose="020B0A04020102020204" pitchFamily="34" charset="0"/>
              </a:rPr>
            </a:br>
            <a:r>
              <a:rPr lang="en-US" sz="8000" dirty="0">
                <a:solidFill>
                  <a:srgbClr val="FFC000"/>
                </a:solidFill>
                <a:latin typeface="Arial Black" panose="020B0A04020102020204" pitchFamily="34" charset="0"/>
              </a:rPr>
              <a:t>Booking</a:t>
            </a:r>
            <a:r>
              <a:rPr lang="en-US" sz="8000" dirty="0">
                <a:latin typeface="Arial Black" panose="020B0A04020102020204" pitchFamily="34" charset="0"/>
              </a:rPr>
              <a:t>    </a:t>
            </a:r>
            <a:r>
              <a:rPr lang="en-US" sz="8000" dirty="0">
                <a:solidFill>
                  <a:srgbClr val="FFC000"/>
                </a:solidFill>
                <a:latin typeface="Arial Black" panose="020B0A04020102020204" pitchFamily="34" charset="0"/>
              </a:rPr>
              <a:t>Website</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784620" y="5429318"/>
            <a:ext cx="6437555" cy="1303176"/>
          </a:xfrm>
        </p:spPr>
        <p:txBody>
          <a:bodyPr/>
          <a:lstStyle/>
          <a:p>
            <a:endParaRPr lang="en-US" dirty="0"/>
          </a:p>
        </p:txBody>
      </p:sp>
      <p:pic>
        <p:nvPicPr>
          <p:cNvPr id="5" name="Picture Placeholder 4">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a:blip r:embed="rId2"/>
          <a:srcRect/>
          <a:stretch/>
        </p:blipFill>
        <p:spPr>
          <a:xfrm>
            <a:off x="8086165" y="0"/>
            <a:ext cx="4105835" cy="6857999"/>
          </a:xfrm>
        </p:spPr>
      </p:pic>
    </p:spTree>
    <p:extLst>
      <p:ext uri="{BB962C8B-B14F-4D97-AF65-F5344CB8AC3E}">
        <p14:creationId xmlns:p14="http://schemas.microsoft.com/office/powerpoint/2010/main" val="2720718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AE0C-F7CC-452A-98C2-7CBF8C020160}"/>
              </a:ext>
            </a:extLst>
          </p:cNvPr>
          <p:cNvSpPr>
            <a:spLocks noGrp="1"/>
          </p:cNvSpPr>
          <p:nvPr>
            <p:ph type="title"/>
          </p:nvPr>
        </p:nvSpPr>
        <p:spPr/>
        <p:txBody>
          <a:bodyPr/>
          <a:lstStyle/>
          <a:p>
            <a:r>
              <a:rPr lang="en-US" u="sng" dirty="0">
                <a:solidFill>
                  <a:srgbClr val="FFC000"/>
                </a:solidFill>
              </a:rPr>
              <a:t>Objective</a:t>
            </a:r>
            <a:endParaRPr lang="en-US" dirty="0"/>
          </a:p>
        </p:txBody>
      </p:sp>
      <p:sp>
        <p:nvSpPr>
          <p:cNvPr id="4" name="Footer Placeholder 3">
            <a:extLst>
              <a:ext uri="{FF2B5EF4-FFF2-40B4-BE49-F238E27FC236}">
                <a16:creationId xmlns:a16="http://schemas.microsoft.com/office/drawing/2014/main" id="{8B854150-76D3-49CC-B371-44565DDB0526}"/>
              </a:ext>
            </a:extLst>
          </p:cNvPr>
          <p:cNvSpPr>
            <a:spLocks noGrp="1"/>
          </p:cNvSpPr>
          <p:nvPr>
            <p:ph type="ftr" sz="quarter" idx="11"/>
          </p:nvPr>
        </p:nvSpPr>
        <p:spPr/>
        <p:txBody>
          <a:bodyPr/>
          <a:lstStyle/>
          <a:p>
            <a:r>
              <a:rPr lang="en-US">
                <a:effectLst>
                  <a:outerShdw blurRad="38100" dist="38100" dir="2700000" algn="tl">
                    <a:srgbClr val="000000">
                      <a:alpha val="43137"/>
                    </a:srgbClr>
                  </a:outerShdw>
                </a:effectLst>
              </a:rPr>
              <a:t>Presentation title</a:t>
            </a:r>
            <a:endParaRPr lang="en-US"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FF7BB1A8-F6BD-4932-8CBE-483A9447F6D2}"/>
              </a:ext>
            </a:extLst>
          </p:cNvPr>
          <p:cNvSpPr>
            <a:spLocks noGrp="1"/>
          </p:cNvSpPr>
          <p:nvPr>
            <p:ph idx="1"/>
          </p:nvPr>
        </p:nvSpPr>
        <p:spPr>
          <a:xfrm>
            <a:off x="6071347" y="2735839"/>
            <a:ext cx="5610113" cy="3284359"/>
          </a:xfrm>
        </p:spPr>
        <p:txBody>
          <a:bodyPr>
            <a:normAutofit lnSpcReduction="10000"/>
          </a:bodyPr>
          <a:lstStyle/>
          <a:p>
            <a:r>
              <a:rPr lang="en-US" sz="2000" dirty="0"/>
              <a:t>“TO provide a secure and enriching travel experience for our customers, Promoting safe tourism through meticulously crafted packages that not only prioritize safety measures but also deliver immersive cultural experiences, scenic exploration, and memorable adventures. Our goal is to inspire confidence in travelers by ensuring their well-being while creating bespoke packages that showcase the beauty of diverse destinations.”</a:t>
            </a:r>
          </a:p>
        </p:txBody>
      </p:sp>
      <p:sp>
        <p:nvSpPr>
          <p:cNvPr id="6" name="Date Placeholder 5">
            <a:extLst>
              <a:ext uri="{FF2B5EF4-FFF2-40B4-BE49-F238E27FC236}">
                <a16:creationId xmlns:a16="http://schemas.microsoft.com/office/drawing/2014/main" id="{BFDA955D-B498-42CF-B98E-A523DF1816A7}"/>
              </a:ext>
            </a:extLst>
          </p:cNvPr>
          <p:cNvSpPr>
            <a:spLocks noGrp="1"/>
          </p:cNvSpPr>
          <p:nvPr>
            <p:ph type="dt" sz="half" idx="10"/>
          </p:nvPr>
        </p:nvSpPr>
        <p:spPr/>
        <p:txBody>
          <a:bodyPr/>
          <a:lstStyle/>
          <a:p>
            <a:pPr>
              <a:defRPr/>
            </a:pPr>
            <a:r>
              <a:rPr lang="en-US" dirty="0">
                <a:solidFill>
                  <a:prstClr val="black"/>
                </a:solidFill>
              </a:rPr>
              <a:t>20XX</a:t>
            </a:r>
          </a:p>
        </p:txBody>
      </p:sp>
      <p:sp>
        <p:nvSpPr>
          <p:cNvPr id="7" name="Slide Number Placeholder 6">
            <a:extLst>
              <a:ext uri="{FF2B5EF4-FFF2-40B4-BE49-F238E27FC236}">
                <a16:creationId xmlns:a16="http://schemas.microsoft.com/office/drawing/2014/main" id="{4D89DC2B-2CB8-4BC7-A2D9-AA8DF5F2FC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Placeholder 7">
            <a:extLst>
              <a:ext uri="{FF2B5EF4-FFF2-40B4-BE49-F238E27FC236}">
                <a16:creationId xmlns:a16="http://schemas.microsoft.com/office/drawing/2014/main" id="{D6052125-B0E6-4382-84E7-B1B5F6477960}"/>
              </a:ext>
            </a:extLst>
          </p:cNvPr>
          <p:cNvPicPr>
            <a:picLocks noGrp="1" noChangeAspect="1"/>
          </p:cNvPicPr>
          <p:nvPr>
            <p:ph type="pic" sz="quarter" idx="13"/>
          </p:nvPr>
        </p:nvPicPr>
        <p:blipFill>
          <a:blip r:embed="rId2"/>
          <a:srcRect t="2637" b="2637"/>
          <a:stretch/>
        </p:blipFill>
        <p:spPr>
          <a:xfrm>
            <a:off x="0" y="2286000"/>
            <a:ext cx="5067300" cy="4572000"/>
          </a:xfrm>
        </p:spPr>
      </p:pic>
    </p:spTree>
    <p:extLst>
      <p:ext uri="{BB962C8B-B14F-4D97-AF65-F5344CB8AC3E}">
        <p14:creationId xmlns:p14="http://schemas.microsoft.com/office/powerpoint/2010/main" val="300248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34AD-7000-43A2-B9C2-71FBB3B97AD5}"/>
              </a:ext>
            </a:extLst>
          </p:cNvPr>
          <p:cNvSpPr>
            <a:spLocks noGrp="1"/>
          </p:cNvSpPr>
          <p:nvPr>
            <p:ph type="title"/>
          </p:nvPr>
        </p:nvSpPr>
        <p:spPr/>
        <p:txBody>
          <a:bodyPr/>
          <a:lstStyle/>
          <a:p>
            <a:r>
              <a:rPr lang="en-US" u="sng" dirty="0">
                <a:solidFill>
                  <a:srgbClr val="FFC000"/>
                </a:solidFill>
              </a:rPr>
              <a:t>Technical Details</a:t>
            </a:r>
            <a:endParaRPr lang="en-US" dirty="0"/>
          </a:p>
        </p:txBody>
      </p:sp>
      <p:sp>
        <p:nvSpPr>
          <p:cNvPr id="4" name="Footer Placeholder 3">
            <a:extLst>
              <a:ext uri="{FF2B5EF4-FFF2-40B4-BE49-F238E27FC236}">
                <a16:creationId xmlns:a16="http://schemas.microsoft.com/office/drawing/2014/main" id="{77044E47-176F-4843-B593-DDEC9C51C065}"/>
              </a:ext>
            </a:extLst>
          </p:cNvPr>
          <p:cNvSpPr>
            <a:spLocks noGrp="1"/>
          </p:cNvSpPr>
          <p:nvPr>
            <p:ph type="ftr" sz="quarter" idx="11"/>
          </p:nvPr>
        </p:nvSpPr>
        <p:spPr/>
        <p:txBody>
          <a:bodyPr/>
          <a:lstStyle/>
          <a:p>
            <a:r>
              <a:rPr lang="en-US">
                <a:effectLst>
                  <a:outerShdw blurRad="38100" dist="38100" dir="2700000" algn="tl">
                    <a:srgbClr val="000000">
                      <a:alpha val="43137"/>
                    </a:srgbClr>
                  </a:outerShdw>
                </a:effectLst>
              </a:rPr>
              <a:t>Presentation title</a:t>
            </a:r>
            <a:endParaRPr lang="en-US"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31B90D04-09C4-4477-87BC-57A8D9B6C439}"/>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dirty="0">
                <a:latin typeface="Avenir Next LT Pro" panose="020B0504020202020204" pitchFamily="34" charset="0"/>
              </a:rPr>
              <a:t>This Website is designed using HTML  , CSS  and Bootstrap.</a:t>
            </a:r>
          </a:p>
          <a:p>
            <a:pPr marL="342900" indent="-342900">
              <a:buFont typeface="Arial" panose="020B0604020202020204" pitchFamily="34" charset="0"/>
              <a:buChar char="•"/>
            </a:pPr>
            <a:r>
              <a:rPr lang="en-US" dirty="0">
                <a:latin typeface="Avenir Next LT Pro" panose="020B0504020202020204" pitchFamily="34" charset="0"/>
              </a:rPr>
              <a:t>The website is made flexible and responsible with the use of media queries.</a:t>
            </a:r>
          </a:p>
          <a:p>
            <a:pPr marL="342900" indent="-342900">
              <a:buFont typeface="Arial" panose="020B0604020202020204" pitchFamily="34" charset="0"/>
              <a:buChar char="•"/>
            </a:pPr>
            <a:r>
              <a:rPr lang="en-US" dirty="0">
                <a:latin typeface="Avenir Next LT Pro" panose="020B0504020202020204" pitchFamily="34" charset="0"/>
              </a:rPr>
              <a:t>Ensure a mobile-friendly experience using responsive design principles.</a:t>
            </a:r>
          </a:p>
          <a:p>
            <a:pPr marL="342900" indent="-342900">
              <a:buFont typeface="Arial" panose="020B0604020202020204" pitchFamily="34" charset="0"/>
              <a:buChar char="•"/>
            </a:pPr>
            <a:r>
              <a:rPr lang="en-US" dirty="0">
                <a:latin typeface="Avenir Next LT Pro" panose="020B0504020202020204" pitchFamily="34" charset="0"/>
              </a:rPr>
              <a:t>This website can run easily in any browsers.</a:t>
            </a:r>
          </a:p>
          <a:p>
            <a:pPr marL="342900" indent="-342900">
              <a:buFont typeface="Arial" panose="020B0604020202020204" pitchFamily="34" charset="0"/>
              <a:buChar char="•"/>
            </a:pPr>
            <a:endParaRPr lang="en-US" dirty="0"/>
          </a:p>
        </p:txBody>
      </p:sp>
      <p:sp>
        <p:nvSpPr>
          <p:cNvPr id="6" name="Date Placeholder 5">
            <a:extLst>
              <a:ext uri="{FF2B5EF4-FFF2-40B4-BE49-F238E27FC236}">
                <a16:creationId xmlns:a16="http://schemas.microsoft.com/office/drawing/2014/main" id="{A5598E8B-DE4E-4214-B352-8F0400B18E36}"/>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7" name="Slide Number Placeholder 6">
            <a:extLst>
              <a:ext uri="{FF2B5EF4-FFF2-40B4-BE49-F238E27FC236}">
                <a16:creationId xmlns:a16="http://schemas.microsoft.com/office/drawing/2014/main" id="{E2C205A0-7F75-4CF9-9297-885BC1200C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8" name="Picture Placeholder 10">
            <a:extLst>
              <a:ext uri="{FF2B5EF4-FFF2-40B4-BE49-F238E27FC236}">
                <a16:creationId xmlns:a16="http://schemas.microsoft.com/office/drawing/2014/main" id="{9E4D156C-AD5D-486D-A43B-02F65710E182}"/>
              </a:ext>
            </a:extLst>
          </p:cNvPr>
          <p:cNvPicPr>
            <a:picLocks noGrp="1" noChangeAspect="1"/>
          </p:cNvPicPr>
          <p:nvPr>
            <p:ph type="pic" sz="quarter" idx="13"/>
          </p:nvPr>
        </p:nvPicPr>
        <p:blipFill>
          <a:blip r:embed="rId3"/>
          <a:srcRect t="4537" b="4537"/>
          <a:stretch>
            <a:fillRect/>
          </a:stretch>
        </p:blipFill>
        <p:spPr>
          <a:xfrm>
            <a:off x="0" y="2286000"/>
            <a:ext cx="5067300" cy="4572000"/>
          </a:xfrm>
        </p:spPr>
      </p:pic>
    </p:spTree>
    <p:extLst>
      <p:ext uri="{BB962C8B-B14F-4D97-AF65-F5344CB8AC3E}">
        <p14:creationId xmlns:p14="http://schemas.microsoft.com/office/powerpoint/2010/main" val="177494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670924"/>
            <a:ext cx="3209008" cy="5166659"/>
          </a:xfrm>
        </p:spPr>
        <p:txBody>
          <a:bodyPr/>
          <a:lstStyle/>
          <a:p>
            <a:br>
              <a:rPr lang="en-US" dirty="0"/>
            </a:br>
            <a:r>
              <a:rPr lang="en-US" dirty="0">
                <a:solidFill>
                  <a:srgbClr val="FFC000"/>
                </a:solidFill>
              </a:rPr>
              <a:t>Pages of the Website</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5072" y="6356350"/>
            <a:ext cx="3749040" cy="365125"/>
          </a:xfrm>
        </p:spPr>
        <p:txBody>
          <a:bodyPr/>
          <a:lstStyle/>
          <a:p>
            <a:endParaRPr lang="en-US" dirty="0"/>
          </a:p>
        </p:txBody>
      </p:sp>
      <p:pic>
        <p:nvPicPr>
          <p:cNvPr id="5" name="Picture Placeholder 4">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a:blip r:embed="rId3"/>
          <a:srcRect/>
          <a:stretch/>
        </p:blipFill>
        <p:spPr>
          <a:xfrm>
            <a:off x="4076700" y="0"/>
            <a:ext cx="4038600" cy="2719159"/>
          </a:xfrm>
        </p:spPr>
      </p:pic>
      <p:pic>
        <p:nvPicPr>
          <p:cNvPr id="44" name="Picture Placeholder 43">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a:blip r:embed="rId4"/>
          <a:srcRect/>
          <a:stretch/>
        </p:blipFill>
        <p:spPr>
          <a:xfrm>
            <a:off x="8115299" y="0"/>
            <a:ext cx="4076701" cy="2719159"/>
          </a:xfr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815680" y="3152637"/>
            <a:ext cx="6599238" cy="3016250"/>
          </a:xfrm>
        </p:spPr>
        <p:txBody>
          <a:bodyPr>
            <a:normAutofit/>
          </a:bodyPr>
          <a:lstStyle/>
          <a:p>
            <a:r>
              <a:rPr lang="en-US" b="1" dirty="0">
                <a:latin typeface="Avenir Next LT Pro" panose="020B0504020202020204" pitchFamily="34" charset="0"/>
              </a:rPr>
              <a:t>Home Page</a:t>
            </a:r>
          </a:p>
          <a:p>
            <a:r>
              <a:rPr lang="en-US" b="1" dirty="0">
                <a:latin typeface="Avenir Next LT Pro" panose="020B0504020202020204" pitchFamily="34" charset="0"/>
              </a:rPr>
              <a:t>Book</a:t>
            </a:r>
          </a:p>
          <a:p>
            <a:r>
              <a:rPr lang="en-US" b="1" dirty="0">
                <a:latin typeface="Avenir Next LT Pro" panose="020B0504020202020204" pitchFamily="34" charset="0"/>
              </a:rPr>
              <a:t>Packages</a:t>
            </a:r>
          </a:p>
          <a:p>
            <a:r>
              <a:rPr lang="en-US" b="1" dirty="0">
                <a:latin typeface="Avenir Next LT Pro" panose="020B0504020202020204" pitchFamily="34" charset="0"/>
              </a:rPr>
              <a:t>Services</a:t>
            </a:r>
          </a:p>
          <a:p>
            <a:r>
              <a:rPr lang="en-US" b="1" dirty="0">
                <a:latin typeface="Avenir Next LT Pro" panose="020B0504020202020204" pitchFamily="34" charset="0"/>
              </a:rPr>
              <a:t>Gallery</a:t>
            </a:r>
          </a:p>
          <a:p>
            <a:r>
              <a:rPr lang="en-US" b="1" dirty="0">
                <a:latin typeface="Avenir Next LT Pro" panose="020B0504020202020204" pitchFamily="34" charset="0"/>
              </a:rPr>
              <a:t>About</a:t>
            </a:r>
          </a:p>
          <a:p>
            <a:endParaRPr lang="en-US" b="1" dirty="0">
              <a:latin typeface="Avenir Next LT Pro" panose="020B0504020202020204" pitchFamily="34" charset="0"/>
            </a:endParaRP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6350"/>
            <a:ext cx="4352544" cy="365125"/>
          </a:xfrm>
        </p:spPr>
        <p:txBody>
          <a:bodyPr/>
          <a:lstStyle/>
          <a:p>
            <a:pPr lvl="0"/>
            <a:r>
              <a:rPr lang="en-US" noProof="0" dirty="0"/>
              <a:t>20XX</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4</a:t>
            </a:fld>
            <a:endParaRPr lang="en-US" noProof="0" dirty="0"/>
          </a:p>
        </p:txBody>
      </p:sp>
    </p:spTree>
    <p:extLst>
      <p:ext uri="{BB962C8B-B14F-4D97-AF65-F5344CB8AC3E}">
        <p14:creationId xmlns:p14="http://schemas.microsoft.com/office/powerpoint/2010/main" val="210634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75550" y="714643"/>
            <a:ext cx="5945393" cy="2366683"/>
          </a:xfrm>
        </p:spPr>
        <p:txBody>
          <a:bodyPr/>
          <a:lstStyle/>
          <a:p>
            <a:r>
              <a:rPr lang="en-US" dirty="0">
                <a:solidFill>
                  <a:srgbClr val="FFC000"/>
                </a:solidFill>
              </a:rPr>
              <a:t>Website Pages</a:t>
            </a:r>
          </a:p>
        </p:txBody>
      </p:sp>
      <p:pic>
        <p:nvPicPr>
          <p:cNvPr id="26" name="Picture Placeholder 25">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a:blip r:embed="rId3"/>
          <a:srcRect/>
          <a:stretch/>
        </p:blipFill>
        <p:spPr>
          <a:xfrm>
            <a:off x="0" y="3738283"/>
            <a:ext cx="7086598" cy="3119717"/>
          </a:xfr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4"/>
          <a:srcRect/>
          <a:stretch/>
        </p:blipFill>
        <p:spPr>
          <a:xfrm>
            <a:off x="7086600" y="1"/>
            <a:ext cx="5105400" cy="3075868"/>
          </a:xfrm>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a:blip r:embed="rId5"/>
          <a:srcRect/>
          <a:stretch/>
        </p:blipFill>
        <p:spPr>
          <a:xfrm>
            <a:off x="7086598" y="3604591"/>
            <a:ext cx="5105402" cy="327016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5</a:t>
            </a:fld>
            <a:endParaRPr lang="en-US" noProof="0" dirty="0"/>
          </a:p>
        </p:txBody>
      </p:sp>
    </p:spTree>
    <p:extLst>
      <p:ext uri="{BB962C8B-B14F-4D97-AF65-F5344CB8AC3E}">
        <p14:creationId xmlns:p14="http://schemas.microsoft.com/office/powerpoint/2010/main" val="282602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E595-E162-4BB9-8AB7-B4CA97D62035}"/>
              </a:ext>
            </a:extLst>
          </p:cNvPr>
          <p:cNvSpPr>
            <a:spLocks noGrp="1"/>
          </p:cNvSpPr>
          <p:nvPr>
            <p:ph type="ctrTitle"/>
          </p:nvPr>
        </p:nvSpPr>
        <p:spPr>
          <a:xfrm>
            <a:off x="649044" y="348783"/>
            <a:ext cx="5945393" cy="2377596"/>
          </a:xfrm>
        </p:spPr>
        <p:txBody>
          <a:bodyPr/>
          <a:lstStyle/>
          <a:p>
            <a:r>
              <a:rPr lang="en-US" dirty="0">
                <a:solidFill>
                  <a:srgbClr val="FFC000"/>
                </a:solidFill>
              </a:rPr>
              <a:t>Website Pages</a:t>
            </a:r>
          </a:p>
        </p:txBody>
      </p:sp>
      <p:sp>
        <p:nvSpPr>
          <p:cNvPr id="3" name="Subtitle 2">
            <a:extLst>
              <a:ext uri="{FF2B5EF4-FFF2-40B4-BE49-F238E27FC236}">
                <a16:creationId xmlns:a16="http://schemas.microsoft.com/office/drawing/2014/main" id="{332ACEE4-8D62-4906-8803-2068697AE553}"/>
              </a:ext>
            </a:extLst>
          </p:cNvPr>
          <p:cNvSpPr>
            <a:spLocks noGrp="1"/>
          </p:cNvSpPr>
          <p:nvPr>
            <p:ph type="subTitle" idx="1"/>
          </p:nvPr>
        </p:nvSpPr>
        <p:spPr/>
        <p:txBody>
          <a:bodyPr/>
          <a:lstStyle/>
          <a:p>
            <a:endParaRPr lang="en-US" dirty="0"/>
          </a:p>
        </p:txBody>
      </p:sp>
      <p:pic>
        <p:nvPicPr>
          <p:cNvPr id="11" name="Picture Placeholder 10">
            <a:extLst>
              <a:ext uri="{FF2B5EF4-FFF2-40B4-BE49-F238E27FC236}">
                <a16:creationId xmlns:a16="http://schemas.microsoft.com/office/drawing/2014/main" id="{509C98A9-7412-4E8C-BDB2-8BE7439257F2}"/>
              </a:ext>
            </a:extLst>
          </p:cNvPr>
          <p:cNvPicPr>
            <a:picLocks noGrp="1" noChangeAspect="1"/>
          </p:cNvPicPr>
          <p:nvPr>
            <p:ph type="pic" sz="quarter" idx="14"/>
          </p:nvPr>
        </p:nvPicPr>
        <p:blipFill>
          <a:blip r:embed="rId2"/>
          <a:srcRect l="9834" r="9834"/>
          <a:stretch/>
        </p:blipFill>
        <p:spPr>
          <a:xfrm>
            <a:off x="-3" y="3076575"/>
            <a:ext cx="7086600" cy="3781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Footer Placeholder 4">
            <a:extLst>
              <a:ext uri="{FF2B5EF4-FFF2-40B4-BE49-F238E27FC236}">
                <a16:creationId xmlns:a16="http://schemas.microsoft.com/office/drawing/2014/main" id="{EA238881-8274-4FBF-B64C-4EED8EBCA0D0}"/>
              </a:ext>
            </a:extLst>
          </p:cNvPr>
          <p:cNvSpPr>
            <a:spLocks noGrp="1"/>
          </p:cNvSpPr>
          <p:nvPr>
            <p:ph type="ftr" sz="quarter" idx="11"/>
          </p:nvPr>
        </p:nvSpPr>
        <p:spPr/>
        <p:txBody>
          <a:bodyPr/>
          <a:lstStyle/>
          <a:p>
            <a:pPr>
              <a:defRPr/>
            </a:pPr>
            <a:r>
              <a:rPr lang="en-US">
                <a:effectLst>
                  <a:outerShdw blurRad="38100" dist="38100" dir="2700000" algn="tl">
                    <a:srgbClr val="000000">
                      <a:alpha val="43137"/>
                    </a:srgbClr>
                  </a:outerShdw>
                </a:effectLst>
              </a:rPr>
              <a:t>Presentation title</a:t>
            </a:r>
            <a:endParaRPr lang="en-US" dirty="0">
              <a:effectLst>
                <a:outerShdw blurRad="38100" dist="38100" dir="2700000" algn="tl">
                  <a:srgbClr val="000000">
                    <a:alpha val="43137"/>
                  </a:srgbClr>
                </a:outerShdw>
              </a:effectLst>
            </a:endParaRPr>
          </a:p>
        </p:txBody>
      </p:sp>
      <p:pic>
        <p:nvPicPr>
          <p:cNvPr id="13" name="Picture Placeholder 12">
            <a:extLst>
              <a:ext uri="{FF2B5EF4-FFF2-40B4-BE49-F238E27FC236}">
                <a16:creationId xmlns:a16="http://schemas.microsoft.com/office/drawing/2014/main" id="{AF201682-A794-4FF2-BE90-D85E89708FE0}"/>
              </a:ext>
            </a:extLst>
          </p:cNvPr>
          <p:cNvPicPr>
            <a:picLocks noGrp="1" noChangeAspect="1"/>
          </p:cNvPicPr>
          <p:nvPr>
            <p:ph type="pic" sz="quarter" idx="13"/>
          </p:nvPr>
        </p:nvPicPr>
        <p:blipFill>
          <a:blip r:embed="rId3"/>
          <a:srcRect l="22802" r="22802"/>
          <a:stretch>
            <a:fillRect/>
          </a:stretch>
        </p:blipFill>
        <p:spPr>
          <a:xfrm>
            <a:off x="7086600" y="0"/>
            <a:ext cx="5105400" cy="3429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Picture Placeholder 14">
            <a:extLst>
              <a:ext uri="{FF2B5EF4-FFF2-40B4-BE49-F238E27FC236}">
                <a16:creationId xmlns:a16="http://schemas.microsoft.com/office/drawing/2014/main" id="{59DFBCE2-E144-48F4-8A3C-77619C81DDC7}"/>
              </a:ext>
            </a:extLst>
          </p:cNvPr>
          <p:cNvPicPr>
            <a:picLocks noGrp="1" noChangeAspect="1"/>
          </p:cNvPicPr>
          <p:nvPr>
            <p:ph type="pic" sz="quarter" idx="15"/>
          </p:nvPr>
        </p:nvPicPr>
        <p:blipFill>
          <a:blip r:embed="rId4"/>
          <a:srcRect l="20214" r="20214"/>
          <a:stretch>
            <a:fillRect/>
          </a:stretch>
        </p:blipFill>
        <p:spPr>
          <a:xfrm>
            <a:off x="7086600" y="3405809"/>
            <a:ext cx="5105400" cy="34521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Date Placeholder 7">
            <a:extLst>
              <a:ext uri="{FF2B5EF4-FFF2-40B4-BE49-F238E27FC236}">
                <a16:creationId xmlns:a16="http://schemas.microsoft.com/office/drawing/2014/main" id="{049FE474-EDFD-4E0B-8E32-3FB5ECB092A8}"/>
              </a:ext>
            </a:extLst>
          </p:cNvPr>
          <p:cNvSpPr>
            <a:spLocks noGrp="1"/>
          </p:cNvSpPr>
          <p:nvPr>
            <p:ph type="dt" sz="half" idx="10"/>
          </p:nvPr>
        </p:nvSpPr>
        <p:spPr/>
        <p:txBody>
          <a:body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420B4535-6883-4AC9-89FA-7E0BED83C1A8}"/>
              </a:ext>
            </a:extLst>
          </p:cNvPr>
          <p:cNvSpPr>
            <a:spLocks noGrp="1"/>
          </p:cNvSpPr>
          <p:nvPr>
            <p:ph type="sldNum" sz="quarter" idx="12"/>
          </p:nvPr>
        </p:nvSpPr>
        <p:spPr/>
        <p:txBody>
          <a:bodyPr/>
          <a:lstStyle/>
          <a:p>
            <a:pPr>
              <a:defRPr/>
            </a:pPr>
            <a:fld id="{2722F022-211C-4882-844C-086FEA6806AA}" type="slidenum">
              <a:rPr lang="en-US" smtClean="0">
                <a:effectLst>
                  <a:outerShdw blurRad="38100" dist="38100" dir="2700000" algn="tl">
                    <a:srgbClr val="000000">
                      <a:alpha val="43137"/>
                    </a:srgbClr>
                  </a:outerShdw>
                </a:effectLst>
              </a:rPr>
              <a:pPr>
                <a:defRPr/>
              </a:pPr>
              <a:t>6</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2691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92802" y="468819"/>
            <a:ext cx="5800867" cy="1569493"/>
          </a:xfrm>
        </p:spPr>
        <p:txBody>
          <a:bodyPr/>
          <a:lstStyle/>
          <a:p>
            <a:r>
              <a:rPr lang="en-US" dirty="0">
                <a:solidFill>
                  <a:srgbClr val="FFC000"/>
                </a:solidFill>
                <a:highlight>
                  <a:srgbClr val="0000FF"/>
                </a:highlight>
                <a:latin typeface="Avenir Next LT Pro" panose="020B0504020202020204" pitchFamily="34" charset="0"/>
              </a:rPr>
              <a:t>Conclusion</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lstStyle/>
          <a:p>
            <a:r>
              <a:rPr lang="en-US" b="0" i="0" dirty="0">
                <a:solidFill>
                  <a:srgbClr val="374151"/>
                </a:solidFill>
                <a:effectLst/>
                <a:latin typeface="Avenir Next LT Pro" panose="020B0504020202020204" pitchFamily="34" charset="0"/>
              </a:rPr>
              <a:t>In the rapidly changing landscape of travel, our website stands as a beacon of innovation, catering to the diverse needs of today's globetrotters. With a dynamic and responsive platform, we are not just selling travel; we are facilitating the creation of memories, fostering cultural exchange, and connecting people across borders.</a:t>
            </a:r>
            <a:endParaRPr lang="en-US" dirty="0">
              <a:latin typeface="Avenir Next LT Pro" panose="020B0504020202020204" pitchFamily="34" charset="0"/>
            </a:endParaRPr>
          </a:p>
        </p:txBody>
      </p:sp>
      <p:pic>
        <p:nvPicPr>
          <p:cNvPr id="23" name="Picture Placeholder 22">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a:blip r:embed="rId3"/>
          <a:srcRect/>
          <a:stretch/>
        </p:blipFill>
        <p:spPr>
          <a:xfrm>
            <a:off x="6700854" y="468819"/>
            <a:ext cx="2214562" cy="2709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3" name="Picture Placeholder 52">
            <a:extLst>
              <a:ext uri="{FF2B5EF4-FFF2-40B4-BE49-F238E27FC236}">
                <a16:creationId xmlns:a16="http://schemas.microsoft.com/office/drawing/2014/main" id="{9AFE6654-29BC-4F7D-9F69-C78DCCF2A7AC}"/>
              </a:ext>
            </a:extLst>
          </p:cNvPr>
          <p:cNvPicPr>
            <a:picLocks noGrp="1" noChangeAspect="1"/>
          </p:cNvPicPr>
          <p:nvPr>
            <p:ph type="pic" sz="quarter" idx="14"/>
          </p:nvPr>
        </p:nvPicPr>
        <p:blipFill>
          <a:blip r:embed="rId4"/>
          <a:srcRect/>
          <a:stretch/>
        </p:blipFill>
        <p:spPr>
          <a:xfrm>
            <a:off x="9324845" y="468819"/>
            <a:ext cx="2214562" cy="2709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Placeholder 18">
            <a:extLst>
              <a:ext uri="{FF2B5EF4-FFF2-40B4-BE49-F238E27FC236}">
                <a16:creationId xmlns:a16="http://schemas.microsoft.com/office/drawing/2014/main" id="{AA7C515C-968D-4E0E-AE9F-2B4791B73F84}"/>
              </a:ext>
            </a:extLst>
          </p:cNvPr>
          <p:cNvPicPr>
            <a:picLocks noGrp="1" noChangeAspect="1"/>
          </p:cNvPicPr>
          <p:nvPr>
            <p:ph type="pic" sz="quarter" idx="15"/>
          </p:nvPr>
        </p:nvPicPr>
        <p:blipFill>
          <a:blip r:embed="rId5"/>
          <a:srcRect/>
          <a:stretch/>
        </p:blipFill>
        <p:spPr>
          <a:xfrm>
            <a:off x="6700854" y="3607271"/>
            <a:ext cx="2214561" cy="27819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Placeholder 24">
            <a:extLst>
              <a:ext uri="{FF2B5EF4-FFF2-40B4-BE49-F238E27FC236}">
                <a16:creationId xmlns:a16="http://schemas.microsoft.com/office/drawing/2014/main" id="{74AF03B6-7ED2-47DC-A5B8-3F7DB422CEA5}"/>
              </a:ext>
            </a:extLst>
          </p:cNvPr>
          <p:cNvPicPr>
            <a:picLocks noGrp="1" noChangeAspect="1"/>
          </p:cNvPicPr>
          <p:nvPr>
            <p:ph type="pic" sz="quarter" idx="16"/>
          </p:nvPr>
        </p:nvPicPr>
        <p:blipFill>
          <a:blip r:embed="rId6"/>
          <a:srcRect/>
          <a:stretch/>
        </p:blipFill>
        <p:spPr>
          <a:xfrm>
            <a:off x="9324845" y="3607271"/>
            <a:ext cx="2214561" cy="27819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7</a:t>
            </a:fld>
            <a:endParaRPr lang="en-US" noProof="0" dirty="0"/>
          </a:p>
        </p:txBody>
      </p:sp>
    </p:spTree>
    <p:extLst>
      <p:ext uri="{BB962C8B-B14F-4D97-AF65-F5344CB8AC3E}">
        <p14:creationId xmlns:p14="http://schemas.microsoft.com/office/powerpoint/2010/main" val="403980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108F-FCBB-4C7B-92D9-E9F6D8A35036}"/>
              </a:ext>
            </a:extLst>
          </p:cNvPr>
          <p:cNvSpPr>
            <a:spLocks noGrp="1"/>
          </p:cNvSpPr>
          <p:nvPr>
            <p:ph type="title"/>
          </p:nvPr>
        </p:nvSpPr>
        <p:spPr/>
        <p:txBody>
          <a:bodyPr>
            <a:normAutofit fontScale="90000"/>
          </a:bodyPr>
          <a:lstStyle/>
          <a:p>
            <a:r>
              <a:rPr lang="en-US" dirty="0">
                <a:solidFill>
                  <a:srgbClr val="FFC000"/>
                </a:solidFill>
              </a:rPr>
              <a:t>References</a:t>
            </a:r>
          </a:p>
        </p:txBody>
      </p:sp>
      <p:sp>
        <p:nvSpPr>
          <p:cNvPr id="3" name="Content Placeholder 2">
            <a:extLst>
              <a:ext uri="{FF2B5EF4-FFF2-40B4-BE49-F238E27FC236}">
                <a16:creationId xmlns:a16="http://schemas.microsoft.com/office/drawing/2014/main" id="{8CDD4834-B953-42FF-99DB-F1236F28DD41}"/>
              </a:ext>
            </a:extLst>
          </p:cNvPr>
          <p:cNvSpPr>
            <a:spLocks noGrp="1"/>
          </p:cNvSpPr>
          <p:nvPr>
            <p:ph sz="quarter" idx="14"/>
          </p:nvPr>
        </p:nvSpPr>
        <p:spPr/>
        <p:txBody>
          <a:bodyPr numCol="1">
            <a:normAutofit/>
          </a:bodyPr>
          <a:lstStyle/>
          <a:p>
            <a:pPr marL="457200" indent="-457200">
              <a:buFont typeface="+mj-lt"/>
              <a:buAutoNum type="arabicPeriod"/>
            </a:pPr>
            <a:r>
              <a:rPr lang="en-US" sz="2800" b="1" dirty="0"/>
              <a:t>W3 SCHOOLS.COM</a:t>
            </a:r>
          </a:p>
          <a:p>
            <a:pPr marL="457200" indent="-457200">
              <a:buFont typeface="+mj-lt"/>
              <a:buAutoNum type="arabicPeriod"/>
            </a:pPr>
            <a:r>
              <a:rPr lang="en-US" sz="2800" b="1" dirty="0"/>
              <a:t>YOUTUBE.COM</a:t>
            </a:r>
          </a:p>
          <a:p>
            <a:pPr marL="457200" indent="-457200">
              <a:buFont typeface="+mj-lt"/>
              <a:buAutoNum type="arabicPeriod"/>
            </a:pPr>
            <a:r>
              <a:rPr lang="en-US" sz="2800" b="1" dirty="0"/>
              <a:t>Github.com</a:t>
            </a:r>
          </a:p>
          <a:p>
            <a:pPr marL="457200" indent="-457200">
              <a:buFont typeface="+mj-lt"/>
              <a:buAutoNum type="arabicPeriod"/>
            </a:pPr>
            <a:r>
              <a:rPr lang="en-US" sz="2800" b="1" dirty="0">
                <a:hlinkClick r:id="rId2"/>
              </a:rPr>
              <a:t>WWW.GEEKS</a:t>
            </a:r>
            <a:r>
              <a:rPr lang="en-US" sz="2800" b="1" dirty="0"/>
              <a:t> FOR GEEKS.COM</a:t>
            </a:r>
          </a:p>
        </p:txBody>
      </p:sp>
      <p:sp>
        <p:nvSpPr>
          <p:cNvPr id="4" name="Footer Placeholder 3">
            <a:extLst>
              <a:ext uri="{FF2B5EF4-FFF2-40B4-BE49-F238E27FC236}">
                <a16:creationId xmlns:a16="http://schemas.microsoft.com/office/drawing/2014/main" id="{8284BFC7-BFE0-46D8-A8CD-7622BB50519E}"/>
              </a:ext>
            </a:extLst>
          </p:cNvPr>
          <p:cNvSpPr>
            <a:spLocks noGrp="1"/>
          </p:cNvSpPr>
          <p:nvPr>
            <p:ph type="ftr" sz="quarter" idx="11"/>
          </p:nvPr>
        </p:nvSpPr>
        <p:spPr/>
        <p:txBody>
          <a:bodyPr/>
          <a:lstStyle/>
          <a:p>
            <a:r>
              <a:rPr lang="en-US">
                <a:solidFill>
                  <a:prstClr val="black"/>
                </a:solidFill>
              </a:rPr>
              <a:t>Presentation title</a:t>
            </a:r>
            <a:endParaRPr lang="en-US" dirty="0">
              <a:solidFill>
                <a:prstClr val="black"/>
              </a:solidFill>
            </a:endParaRPr>
          </a:p>
        </p:txBody>
      </p:sp>
      <p:sp>
        <p:nvSpPr>
          <p:cNvPr id="5" name="Date Placeholder 4">
            <a:extLst>
              <a:ext uri="{FF2B5EF4-FFF2-40B4-BE49-F238E27FC236}">
                <a16:creationId xmlns:a16="http://schemas.microsoft.com/office/drawing/2014/main" id="{58BDC348-7B49-4173-8749-CF9D15BA4197}"/>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DF7E73C2-1E2B-4238-AF5D-CF0B3C143A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05741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4274-71E1-4528-BE6B-09CAC8008F5F}"/>
              </a:ext>
            </a:extLst>
          </p:cNvPr>
          <p:cNvSpPr>
            <a:spLocks noGrp="1"/>
          </p:cNvSpPr>
          <p:nvPr>
            <p:ph type="title"/>
          </p:nvPr>
        </p:nvSpPr>
        <p:spPr>
          <a:xfrm>
            <a:off x="331787" y="996950"/>
            <a:ext cx="2384425" cy="1998041"/>
          </a:xfrm>
        </p:spPr>
        <p:txBody>
          <a:bodyPr/>
          <a:lstStyle/>
          <a:p>
            <a:r>
              <a:rPr lang="en-US" dirty="0"/>
              <a:t>Thank you</a:t>
            </a:r>
          </a:p>
        </p:txBody>
      </p:sp>
      <p:sp>
        <p:nvSpPr>
          <p:cNvPr id="3" name="Footer Placeholder 2">
            <a:extLst>
              <a:ext uri="{FF2B5EF4-FFF2-40B4-BE49-F238E27FC236}">
                <a16:creationId xmlns:a16="http://schemas.microsoft.com/office/drawing/2014/main" id="{01BB6466-25CC-4C74-B43E-2A56F4186102}"/>
              </a:ext>
            </a:extLst>
          </p:cNvPr>
          <p:cNvSpPr>
            <a:spLocks noGrp="1"/>
          </p:cNvSpPr>
          <p:nvPr>
            <p:ph type="ftr" sz="quarter" idx="11"/>
          </p:nvPr>
        </p:nvSpPr>
        <p:spPr/>
        <p:txBody>
          <a:bodyPr/>
          <a:lstStyle/>
          <a:p>
            <a:pPr>
              <a:defRPr/>
            </a:pPr>
            <a:r>
              <a:rPr lang="en-US"/>
              <a:t>Presentation title</a:t>
            </a:r>
            <a:endParaRPr lang="en-US" dirty="0"/>
          </a:p>
        </p:txBody>
      </p:sp>
      <p:pic>
        <p:nvPicPr>
          <p:cNvPr id="8" name="Content Placeholder 7">
            <a:extLst>
              <a:ext uri="{FF2B5EF4-FFF2-40B4-BE49-F238E27FC236}">
                <a16:creationId xmlns:a16="http://schemas.microsoft.com/office/drawing/2014/main" id="{D0C4DA72-AF4E-445E-BCE9-FA4E52479872}"/>
              </a:ext>
            </a:extLst>
          </p:cNvPr>
          <p:cNvPicPr>
            <a:picLocks noGrp="1" noChangeAspect="1"/>
          </p:cNvPicPr>
          <p:nvPr>
            <p:ph sz="quarter" idx="14"/>
          </p:nvPr>
        </p:nvPicPr>
        <p:blipFill>
          <a:blip r:embed="rId3"/>
          <a:stretch>
            <a:fillRect/>
          </a:stretch>
        </p:blipFill>
        <p:spPr>
          <a:xfrm>
            <a:off x="3288199" y="1215887"/>
            <a:ext cx="8572014" cy="4426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Date Placeholder 4">
            <a:extLst>
              <a:ext uri="{FF2B5EF4-FFF2-40B4-BE49-F238E27FC236}">
                <a16:creationId xmlns:a16="http://schemas.microsoft.com/office/drawing/2014/main" id="{50E84460-9AAB-4CA3-BA68-643C57C2C497}"/>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D3177E40-E254-4883-AF44-6E716C84C2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165117356"/>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114</TotalTime>
  <Words>242</Words>
  <Application>Microsoft Office PowerPoint</Application>
  <PresentationFormat>Widescreen</PresentationFormat>
  <Paragraphs>52</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Black</vt:lpstr>
      <vt:lpstr>Avenir Next LT Pro</vt:lpstr>
      <vt:lpstr>Calibri</vt:lpstr>
      <vt:lpstr>ColorBlockVTI</vt:lpstr>
      <vt:lpstr>Travel  Booking    Website</vt:lpstr>
      <vt:lpstr>Objective</vt:lpstr>
      <vt:lpstr>Technical Details</vt:lpstr>
      <vt:lpstr> Pages of the Website</vt:lpstr>
      <vt:lpstr>Website Pages</vt:lpstr>
      <vt:lpstr>Website Pages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Booking    Website</dc:title>
  <dc:creator>Krishna Guduri</dc:creator>
  <cp:lastModifiedBy>Krishna Guduri</cp:lastModifiedBy>
  <cp:revision>1</cp:revision>
  <dcterms:created xsi:type="dcterms:W3CDTF">2024-01-23T16:58:54Z</dcterms:created>
  <dcterms:modified xsi:type="dcterms:W3CDTF">2024-01-23T18:53:35Z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